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2" r:id="rId3"/>
    <p:sldId id="257" r:id="rId4"/>
    <p:sldId id="259" r:id="rId5"/>
    <p:sldId id="258" r:id="rId6"/>
    <p:sldId id="263" r:id="rId7"/>
    <p:sldId id="260" r:id="rId8"/>
    <p:sldId id="261" r:id="rId9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E6CA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5166B1-F00B-4FE0-86AE-323EA91912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2FFC8DE-0C0A-4B05-BC01-CC3FFB7AC4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13CE593-CDEC-47E4-8DBC-66C094FEA6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9CA28-FC53-41A1-965D-787AE3B3EC5D}" type="datetimeFigureOut">
              <a:rPr lang="pt-BR" smtClean="0"/>
              <a:t>21/11/2021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5706009-1D71-4C2E-AD94-82A2C48108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93C4DE7-69EC-4935-8A1D-7F5FC58F2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CD345-3F95-4056-A9F0-2E32DFA6BC4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357969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1974547-57C9-4103-BD7F-9249A4C7A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CFEB9507-2358-449C-8608-1DDB1D0C78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4B45909-CC96-42ED-AD1D-AFE212EE5F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9CA28-FC53-41A1-965D-787AE3B3EC5D}" type="datetimeFigureOut">
              <a:rPr lang="pt-BR" smtClean="0"/>
              <a:t>21/11/2021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88FEFA9-CC2C-47CD-9D54-C7878C1CE8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8A40FF8-3D09-4C8C-9B54-E96B4633B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CD345-3F95-4056-A9F0-2E32DFA6BC4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017065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B932EF6E-D162-4E26-9E52-DF896168A6D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7EAB39A8-2226-4438-BD54-84745B2C2F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076EE6F-B433-402B-9F3F-9790C73075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9CA28-FC53-41A1-965D-787AE3B3EC5D}" type="datetimeFigureOut">
              <a:rPr lang="pt-BR" smtClean="0"/>
              <a:t>21/11/2021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21E5D3C-AD0E-426F-97CC-EE1A0C7E5D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59338B5-856D-4114-AFAA-764811E03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CD345-3F95-4056-A9F0-2E32DFA6BC4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193516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92C4AB-C89A-4F1D-97E7-27011C8DD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F64A925-8D38-44DF-8FBC-938260DC86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651511B-53C8-432D-8B5D-D950737AF8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9CA28-FC53-41A1-965D-787AE3B3EC5D}" type="datetimeFigureOut">
              <a:rPr lang="pt-BR" smtClean="0"/>
              <a:t>21/11/2021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EB1E04D-3BC5-4704-8A36-5D1C5DCBE5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70DBA03-4B7E-4FE2-9F83-50B3ED0CC4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CD345-3F95-4056-A9F0-2E32DFA6BC4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375128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ECF3133-0159-44AC-8FE0-1AAE52C8E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A63D012-57D8-4769-B942-ED158916EB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641F6C0-3D20-46C5-91D1-855D821E42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9CA28-FC53-41A1-965D-787AE3B3EC5D}" type="datetimeFigureOut">
              <a:rPr lang="pt-BR" smtClean="0"/>
              <a:t>21/11/2021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15C7B72-9904-4F18-B50B-66C1132BC0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2107D92-86F3-4031-9E2A-63D6A9B6C8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CD345-3F95-4056-A9F0-2E32DFA6BC4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37295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EC77F0-93A9-410A-94B6-032B9754C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A3E3FF3-B74B-4F7B-A14F-FB791966CE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E293F75-1DF5-45B3-BA63-4E6BCF2ED6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7665D79D-9C45-4B28-85E2-69F30E65D8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9CA28-FC53-41A1-965D-787AE3B3EC5D}" type="datetimeFigureOut">
              <a:rPr lang="pt-BR" smtClean="0"/>
              <a:t>21/11/2021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D08BDABA-1F9F-4B43-BC05-50CD1B567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F446B136-A6CE-42B8-88ED-86230B762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CD345-3F95-4056-A9F0-2E32DFA6BC4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884748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961BCF-2067-4E23-844D-A0E7A306DC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2F2CBA0-98A1-46DC-964C-AB00E928C7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9BD1F1A1-320C-4CE7-9C59-1983B70FDF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5825672E-8020-4635-9BEE-0E9967A9C49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D975FA82-D2AC-4233-A86B-339AC13A3F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E238B553-32F9-490E-A837-F79FB7BBEF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9CA28-FC53-41A1-965D-787AE3B3EC5D}" type="datetimeFigureOut">
              <a:rPr lang="pt-BR" smtClean="0"/>
              <a:t>21/11/2021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26EC704E-43C1-419D-BE75-EE88058C18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E9404776-E0B5-44D4-8AAF-A94D18AB47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CD345-3F95-4056-A9F0-2E32DFA6BC4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457571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9928C82-03FA-4030-BDBD-4B4D9537B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5210527E-6419-43CE-853E-0E2FEE72C2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9CA28-FC53-41A1-965D-787AE3B3EC5D}" type="datetimeFigureOut">
              <a:rPr lang="pt-BR" smtClean="0"/>
              <a:t>21/11/2021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13830FF1-5760-4310-946E-06FD409E32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C352EC8E-9862-4D56-979D-F74B7FA02C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CD345-3F95-4056-A9F0-2E32DFA6BC4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532332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E56F3D50-78BA-46AE-88CB-1CFBE7687C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9CA28-FC53-41A1-965D-787AE3B3EC5D}" type="datetimeFigureOut">
              <a:rPr lang="pt-BR" smtClean="0"/>
              <a:t>21/11/2021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05A76420-40E0-48F5-A6D1-D9E0F92F1D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6D970052-9E46-4D94-9B31-311F0FF2A5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CD345-3F95-4056-A9F0-2E32DFA6BC4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475235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A125C9-2CEF-4036-8426-211378F27E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000CB52-8DB1-4E95-896A-64E6CE68FA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D2D9E12-3D21-4399-8D34-1F5FDD5529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4EB79487-1797-41D5-B197-05AB0D08DD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9CA28-FC53-41A1-965D-787AE3B3EC5D}" type="datetimeFigureOut">
              <a:rPr lang="pt-BR" smtClean="0"/>
              <a:t>21/11/2021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71DDBAE-2EF9-404E-8BAA-B7D3C915E1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9F7A1639-6AFE-48D1-A2B4-1AC6637E5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CD345-3F95-4056-A9F0-2E32DFA6BC4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323713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4D120E-2A97-4FAC-9EC2-5DBC9CC3BE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BD2C8734-DA91-41F4-BC4B-F7D9958633D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E2D681E2-D20A-46BA-94E7-37D924FEED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31A488FD-999D-4234-B25C-C70B031B72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9CA28-FC53-41A1-965D-787AE3B3EC5D}" type="datetimeFigureOut">
              <a:rPr lang="pt-BR" smtClean="0"/>
              <a:t>21/11/2021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3085A1F-06C1-4410-B804-03CBED6811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FCE9257-B4B8-4952-8710-9B27E30B37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CD345-3F95-4056-A9F0-2E32DFA6BC4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640901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DF1C4472-A98F-4F81-9D34-B9E8267A22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CBFFA09-6E9D-41FA-AF52-D8D50B5E1F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1D23E91-B559-45DB-87F4-95B2BEF994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D9CA28-FC53-41A1-965D-787AE3B3EC5D}" type="datetimeFigureOut">
              <a:rPr lang="pt-BR" smtClean="0"/>
              <a:t>21/11/2021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3CB1FC6-A5DC-4FCC-93F6-7965C502D6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89217CA-4D41-40E9-AA3B-D7C2643EC2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1CD345-3F95-4056-A9F0-2E32DFA6BC4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156251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9" Type="http://schemas.openxmlformats.org/officeDocument/2006/relationships/image" Target="../media/image38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34" Type="http://schemas.openxmlformats.org/officeDocument/2006/relationships/image" Target="../media/image3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33" Type="http://schemas.openxmlformats.org/officeDocument/2006/relationships/image" Target="../media/image32.png"/><Relationship Id="rId38" Type="http://schemas.openxmlformats.org/officeDocument/2006/relationships/image" Target="../media/image37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32" Type="http://schemas.openxmlformats.org/officeDocument/2006/relationships/image" Target="../media/image31.png"/><Relationship Id="rId37" Type="http://schemas.openxmlformats.org/officeDocument/2006/relationships/image" Target="../media/image36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36" Type="http://schemas.openxmlformats.org/officeDocument/2006/relationships/image" Target="../media/image35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31" Type="http://schemas.openxmlformats.org/officeDocument/2006/relationships/image" Target="../media/image30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Relationship Id="rId30" Type="http://schemas.openxmlformats.org/officeDocument/2006/relationships/image" Target="../media/image29.png"/><Relationship Id="rId35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6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12" Type="http://schemas.openxmlformats.org/officeDocument/2006/relationships/image" Target="../media/image55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11" Type="http://schemas.openxmlformats.org/officeDocument/2006/relationships/image" Target="../media/image54.png"/><Relationship Id="rId5" Type="http://schemas.openxmlformats.org/officeDocument/2006/relationships/image" Target="../media/image49.png"/><Relationship Id="rId10" Type="http://schemas.openxmlformats.org/officeDocument/2006/relationships/image" Target="../media/image1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lipse 6">
            <a:extLst>
              <a:ext uri="{FF2B5EF4-FFF2-40B4-BE49-F238E27FC236}">
                <a16:creationId xmlns:a16="http://schemas.microsoft.com/office/drawing/2014/main" id="{7B5F1B3B-5DB0-4C26-BDD8-5769F3186745}"/>
              </a:ext>
            </a:extLst>
          </p:cNvPr>
          <p:cNvSpPr/>
          <p:nvPr/>
        </p:nvSpPr>
        <p:spPr>
          <a:xfrm>
            <a:off x="1179442" y="1179444"/>
            <a:ext cx="980661" cy="954156"/>
          </a:xfrm>
          <a:prstGeom prst="ellipse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D5924C1E-39DA-4EC6-864B-7250786CFAAB}"/>
              </a:ext>
            </a:extLst>
          </p:cNvPr>
          <p:cNvSpPr/>
          <p:nvPr/>
        </p:nvSpPr>
        <p:spPr>
          <a:xfrm>
            <a:off x="2160103" y="1548825"/>
            <a:ext cx="5481309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32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Arial Rounded MT Bold" panose="020F0704030504030204" pitchFamily="34" charset="0"/>
              </a:rPr>
              <a:t>Rafael de Figueiredo Alves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FEB05314-08E9-4BC7-8127-91D5EF56130E}"/>
              </a:ext>
            </a:extLst>
          </p:cNvPr>
          <p:cNvSpPr txBox="1"/>
          <p:nvPr/>
        </p:nvSpPr>
        <p:spPr>
          <a:xfrm>
            <a:off x="2186607" y="1350911"/>
            <a:ext cx="3108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>
                <a:solidFill>
                  <a:schemeClr val="accent5"/>
                </a:solidFill>
              </a:rPr>
              <a:t>Welcome</a:t>
            </a:r>
            <a:r>
              <a:rPr lang="pt-BR" dirty="0">
                <a:solidFill>
                  <a:schemeClr val="accent5"/>
                </a:solidFill>
              </a:rPr>
              <a:t> </a:t>
            </a:r>
            <a:r>
              <a:rPr lang="pt-BR" dirty="0" err="1">
                <a:solidFill>
                  <a:schemeClr val="accent5"/>
                </a:solidFill>
              </a:rPr>
              <a:t>to</a:t>
            </a:r>
            <a:r>
              <a:rPr lang="pt-BR" dirty="0">
                <a:solidFill>
                  <a:schemeClr val="accent5"/>
                </a:solidFill>
              </a:rPr>
              <a:t> </a:t>
            </a:r>
            <a:r>
              <a:rPr lang="pt-BR" dirty="0" err="1">
                <a:solidFill>
                  <a:schemeClr val="accent5"/>
                </a:solidFill>
              </a:rPr>
              <a:t>my</a:t>
            </a:r>
            <a:r>
              <a:rPr lang="pt-BR" dirty="0">
                <a:solidFill>
                  <a:schemeClr val="accent5"/>
                </a:solidFill>
              </a:rPr>
              <a:t> </a:t>
            </a:r>
            <a:r>
              <a:rPr lang="pt-BR" dirty="0" err="1">
                <a:solidFill>
                  <a:schemeClr val="accent5"/>
                </a:solidFill>
              </a:rPr>
              <a:t>github</a:t>
            </a:r>
            <a:r>
              <a:rPr lang="pt-BR" dirty="0">
                <a:solidFill>
                  <a:schemeClr val="accent5"/>
                </a:solidFill>
              </a:rPr>
              <a:t> </a:t>
            </a:r>
            <a:r>
              <a:rPr lang="pt-BR" dirty="0" err="1">
                <a:solidFill>
                  <a:schemeClr val="accent5"/>
                </a:solidFill>
              </a:rPr>
              <a:t>account</a:t>
            </a:r>
            <a:endParaRPr lang="pt-BR" dirty="0">
              <a:solidFill>
                <a:schemeClr val="accent5"/>
              </a:solidFill>
            </a:endParaRPr>
          </a:p>
        </p:txBody>
      </p:sp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49D148C5-5C97-4962-B360-B5C3D68F0A29}"/>
              </a:ext>
            </a:extLst>
          </p:cNvPr>
          <p:cNvCxnSpPr/>
          <p:nvPr/>
        </p:nvCxnSpPr>
        <p:spPr>
          <a:xfrm>
            <a:off x="1192694" y="2226366"/>
            <a:ext cx="6461970" cy="0"/>
          </a:xfrm>
          <a:prstGeom prst="line">
            <a:avLst/>
          </a:prstGeom>
          <a:ln w="38100">
            <a:solidFill>
              <a:schemeClr val="accent5"/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Ver a imagem de origem">
            <a:extLst>
              <a:ext uri="{FF2B5EF4-FFF2-40B4-BE49-F238E27FC236}">
                <a16:creationId xmlns:a16="http://schemas.microsoft.com/office/drawing/2014/main" id="{FC00C80E-B5E8-487E-BC06-9260317A8A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5119" y="3308074"/>
            <a:ext cx="561560" cy="561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Ver a imagem de origem">
            <a:extLst>
              <a:ext uri="{FF2B5EF4-FFF2-40B4-BE49-F238E27FC236}">
                <a16:creationId xmlns:a16="http://schemas.microsoft.com/office/drawing/2014/main" id="{3BA39BAA-AFE0-46AA-AE39-B507AFC9DA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0958" y="3308074"/>
            <a:ext cx="561560" cy="561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Ver a imagem de origem">
            <a:extLst>
              <a:ext uri="{FF2B5EF4-FFF2-40B4-BE49-F238E27FC236}">
                <a16:creationId xmlns:a16="http://schemas.microsoft.com/office/drawing/2014/main" id="{74104064-6F72-4B8A-8AEE-5C8E71B46F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9214" y="3308074"/>
            <a:ext cx="561600" cy="56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Ver a imagem de origem">
            <a:extLst>
              <a:ext uri="{FF2B5EF4-FFF2-40B4-BE49-F238E27FC236}">
                <a16:creationId xmlns:a16="http://schemas.microsoft.com/office/drawing/2014/main" id="{63957E16-0C7F-4C39-B948-49856188CB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90" t="9308" r="9954" b="8629"/>
          <a:stretch/>
        </p:blipFill>
        <p:spPr bwMode="auto">
          <a:xfrm>
            <a:off x="3874465" y="3308074"/>
            <a:ext cx="549214" cy="56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Ver a imagem de origem">
            <a:extLst>
              <a:ext uri="{FF2B5EF4-FFF2-40B4-BE49-F238E27FC236}">
                <a16:creationId xmlns:a16="http://schemas.microsoft.com/office/drawing/2014/main" id="{05A78AC1-75C7-4588-AAFD-96C74B72FA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7330" y="3345316"/>
            <a:ext cx="561600" cy="56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Ver a imagem de origem">
            <a:extLst>
              <a:ext uri="{FF2B5EF4-FFF2-40B4-BE49-F238E27FC236}">
                <a16:creationId xmlns:a16="http://schemas.microsoft.com/office/drawing/2014/main" id="{735EF931-44A9-4D2C-8DD5-C678104406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3349" y="4951341"/>
            <a:ext cx="561600" cy="56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Ver a imagem de origem">
            <a:extLst>
              <a:ext uri="{FF2B5EF4-FFF2-40B4-BE49-F238E27FC236}">
                <a16:creationId xmlns:a16="http://schemas.microsoft.com/office/drawing/2014/main" id="{9EC6423F-6F99-4D81-B454-FA7D690FE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4761" y="4951341"/>
            <a:ext cx="561600" cy="56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Ver a imagem de origem">
            <a:extLst>
              <a:ext uri="{FF2B5EF4-FFF2-40B4-BE49-F238E27FC236}">
                <a16:creationId xmlns:a16="http://schemas.microsoft.com/office/drawing/2014/main" id="{EB5AF9B3-5A3F-4346-A558-8971DE2101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1718" y="4910773"/>
            <a:ext cx="561600" cy="56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Ver a imagem de origem">
            <a:extLst>
              <a:ext uri="{FF2B5EF4-FFF2-40B4-BE49-F238E27FC236}">
                <a16:creationId xmlns:a16="http://schemas.microsoft.com/office/drawing/2014/main" id="{CC090500-273B-4D80-BFEA-A771E75FB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2079" y="4951341"/>
            <a:ext cx="561600" cy="56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Ver a imagem de origem">
            <a:extLst>
              <a:ext uri="{FF2B5EF4-FFF2-40B4-BE49-F238E27FC236}">
                <a16:creationId xmlns:a16="http://schemas.microsoft.com/office/drawing/2014/main" id="{65F7F4CB-2A04-4C03-87F5-798B0CC1E7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9036" y="4951341"/>
            <a:ext cx="561600" cy="56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Ver a imagem de origem">
            <a:extLst>
              <a:ext uri="{FF2B5EF4-FFF2-40B4-BE49-F238E27FC236}">
                <a16:creationId xmlns:a16="http://schemas.microsoft.com/office/drawing/2014/main" id="{57D2D2CA-B44E-4EA4-BD89-92EB23554F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3349" y="5774635"/>
            <a:ext cx="561600" cy="56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Ver a imagem de origem">
            <a:extLst>
              <a:ext uri="{FF2B5EF4-FFF2-40B4-BE49-F238E27FC236}">
                <a16:creationId xmlns:a16="http://schemas.microsoft.com/office/drawing/2014/main" id="{163A74B8-9DBC-4B5E-A6DD-26CF17D482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21" t="6956" r="7821" b="7608"/>
          <a:stretch/>
        </p:blipFill>
        <p:spPr bwMode="auto">
          <a:xfrm>
            <a:off x="1908104" y="5774635"/>
            <a:ext cx="554527" cy="56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Ver a imagem de origem">
            <a:extLst>
              <a:ext uri="{FF2B5EF4-FFF2-40B4-BE49-F238E27FC236}">
                <a16:creationId xmlns:a16="http://schemas.microsoft.com/office/drawing/2014/main" id="{C5E4236E-E323-4DF3-A44A-20B736321C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2011" y="3381693"/>
            <a:ext cx="561600" cy="56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 descr="Ver a imagem de origem">
            <a:extLst>
              <a:ext uri="{FF2B5EF4-FFF2-40B4-BE49-F238E27FC236}">
                <a16:creationId xmlns:a16="http://schemas.microsoft.com/office/drawing/2014/main" id="{0CF64101-2D7E-46D9-9AD7-83B43B5991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1188" y="3369346"/>
            <a:ext cx="561600" cy="56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 descr="Ver a imagem de origem">
            <a:extLst>
              <a:ext uri="{FF2B5EF4-FFF2-40B4-BE49-F238E27FC236}">
                <a16:creationId xmlns:a16="http://schemas.microsoft.com/office/drawing/2014/main" id="{CD67D41C-CE6A-4030-8E8F-014447CDC4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41" t="14106" r="12973" b="14396"/>
          <a:stretch/>
        </p:blipFill>
        <p:spPr bwMode="auto">
          <a:xfrm>
            <a:off x="9144309" y="3381693"/>
            <a:ext cx="585080" cy="56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6" name="Picture 32" descr="Ver a imagem de origem">
            <a:extLst>
              <a:ext uri="{FF2B5EF4-FFF2-40B4-BE49-F238E27FC236}">
                <a16:creationId xmlns:a16="http://schemas.microsoft.com/office/drawing/2014/main" id="{CE944348-89B6-4A37-A787-4ADA21ECC9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41" t="3872" r="4403" b="1902"/>
          <a:stretch/>
        </p:blipFill>
        <p:spPr bwMode="auto">
          <a:xfrm>
            <a:off x="9831042" y="3369346"/>
            <a:ext cx="545089" cy="56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 descr="Ver a imagem de origem">
            <a:extLst>
              <a:ext uri="{FF2B5EF4-FFF2-40B4-BE49-F238E27FC236}">
                <a16:creationId xmlns:a16="http://schemas.microsoft.com/office/drawing/2014/main" id="{5E6FDD8C-DC2C-434F-82CF-22A976096B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2301" y="4872693"/>
            <a:ext cx="566022" cy="56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0" name="Picture 36" descr="Ver a imagem de origem">
            <a:extLst>
              <a:ext uri="{FF2B5EF4-FFF2-40B4-BE49-F238E27FC236}">
                <a16:creationId xmlns:a16="http://schemas.microsoft.com/office/drawing/2014/main" id="{F1F387D8-4B8A-48C3-BBFE-164F35B67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082" y="4756729"/>
            <a:ext cx="561600" cy="56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2" name="Picture 38" descr="Ver a imagem de origem">
            <a:extLst>
              <a:ext uri="{FF2B5EF4-FFF2-40B4-BE49-F238E27FC236}">
                <a16:creationId xmlns:a16="http://schemas.microsoft.com/office/drawing/2014/main" id="{B5969BBB-F4F3-4687-A339-7C4309BEE7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4021" y="4756729"/>
            <a:ext cx="561600" cy="56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6" name="Picture 42" descr="Ver a imagem de origem">
            <a:extLst>
              <a:ext uri="{FF2B5EF4-FFF2-40B4-BE49-F238E27FC236}">
                <a16:creationId xmlns:a16="http://schemas.microsoft.com/office/drawing/2014/main" id="{D86BFDFE-DF9E-41FB-9A6F-CBEA29BFE1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9960" y="4732729"/>
            <a:ext cx="561600" cy="56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8" name="Picture 44" descr="Ver a imagem de origem">
            <a:extLst>
              <a:ext uri="{FF2B5EF4-FFF2-40B4-BE49-F238E27FC236}">
                <a16:creationId xmlns:a16="http://schemas.microsoft.com/office/drawing/2014/main" id="{61C7ED33-5F31-4AC7-B9F2-239121BB0B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17" r="22958"/>
          <a:stretch/>
        </p:blipFill>
        <p:spPr bwMode="auto">
          <a:xfrm>
            <a:off x="6309561" y="5590841"/>
            <a:ext cx="583257" cy="56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Ver a imagem de origem">
            <a:extLst>
              <a:ext uri="{FF2B5EF4-FFF2-40B4-BE49-F238E27FC236}">
                <a16:creationId xmlns:a16="http://schemas.microsoft.com/office/drawing/2014/main" id="{83B39310-E641-4AA9-A3EB-238EBAC40A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13" r="12224"/>
          <a:stretch/>
        </p:blipFill>
        <p:spPr bwMode="auto">
          <a:xfrm>
            <a:off x="6885104" y="5587949"/>
            <a:ext cx="561324" cy="56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Ver a imagem de origem">
            <a:extLst>
              <a:ext uri="{FF2B5EF4-FFF2-40B4-BE49-F238E27FC236}">
                <a16:creationId xmlns:a16="http://schemas.microsoft.com/office/drawing/2014/main" id="{472C4334-592F-4F9F-9721-58FE2BE28C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5786" y="5774635"/>
            <a:ext cx="561600" cy="56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 descr="Ver a imagem de origem">
            <a:extLst>
              <a:ext uri="{FF2B5EF4-FFF2-40B4-BE49-F238E27FC236}">
                <a16:creationId xmlns:a16="http://schemas.microsoft.com/office/drawing/2014/main" id="{4108BC77-E929-4941-B722-54D0AB4478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318" y="5774635"/>
            <a:ext cx="561600" cy="56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Ver a imagem de origem">
            <a:extLst>
              <a:ext uri="{FF2B5EF4-FFF2-40B4-BE49-F238E27FC236}">
                <a16:creationId xmlns:a16="http://schemas.microsoft.com/office/drawing/2014/main" id="{F0F3F554-4553-47A7-B1D0-E54779AE03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3716" y="5790329"/>
            <a:ext cx="561600" cy="56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2" descr="Ver a imagem de origem">
            <a:extLst>
              <a:ext uri="{FF2B5EF4-FFF2-40B4-BE49-F238E27FC236}">
                <a16:creationId xmlns:a16="http://schemas.microsoft.com/office/drawing/2014/main" id="{38612E18-2482-48B8-A140-92DCBC5733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1050" y="5582512"/>
            <a:ext cx="1035799" cy="56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6" descr="Ver a imagem de origem">
            <a:extLst>
              <a:ext uri="{FF2B5EF4-FFF2-40B4-BE49-F238E27FC236}">
                <a16:creationId xmlns:a16="http://schemas.microsoft.com/office/drawing/2014/main" id="{AB5BD651-D76A-4BA8-B55A-D5D36EDBE7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7" t="4667" r="3424" b="3535"/>
          <a:stretch/>
        </p:blipFill>
        <p:spPr bwMode="auto">
          <a:xfrm>
            <a:off x="7555321" y="2396030"/>
            <a:ext cx="570294" cy="56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8" descr="Ver a imagem de origem">
            <a:extLst>
              <a:ext uri="{FF2B5EF4-FFF2-40B4-BE49-F238E27FC236}">
                <a16:creationId xmlns:a16="http://schemas.microsoft.com/office/drawing/2014/main" id="{BD7383F1-5845-4557-B503-A604DC7C5D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5615" y="2365014"/>
            <a:ext cx="448126" cy="56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0" descr="Ver a imagem de origem">
            <a:extLst>
              <a:ext uri="{FF2B5EF4-FFF2-40B4-BE49-F238E27FC236}">
                <a16:creationId xmlns:a16="http://schemas.microsoft.com/office/drawing/2014/main" id="{EC179597-712A-4A99-AAAD-83A75B3775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53" r="12903"/>
          <a:stretch/>
        </p:blipFill>
        <p:spPr bwMode="auto">
          <a:xfrm>
            <a:off x="6993721" y="2482286"/>
            <a:ext cx="561600" cy="430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30" descr="Ver a imagem de origem">
            <a:extLst>
              <a:ext uri="{FF2B5EF4-FFF2-40B4-BE49-F238E27FC236}">
                <a16:creationId xmlns:a16="http://schemas.microsoft.com/office/drawing/2014/main" id="{2D2CF799-2BE7-4266-BC98-C6961BD068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0" t="3283" r="2334" b="1827"/>
          <a:stretch/>
        </p:blipFill>
        <p:spPr bwMode="auto">
          <a:xfrm>
            <a:off x="6321980" y="2396030"/>
            <a:ext cx="558421" cy="56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Imagem 22">
            <a:extLst>
              <a:ext uri="{FF2B5EF4-FFF2-40B4-BE49-F238E27FC236}">
                <a16:creationId xmlns:a16="http://schemas.microsoft.com/office/drawing/2014/main" id="{77132CC4-70C0-42C8-B3A4-F4EF3488B17B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8638149" y="2350875"/>
            <a:ext cx="561600" cy="561600"/>
          </a:xfrm>
          <a:prstGeom prst="rect">
            <a:avLst/>
          </a:prstGeom>
        </p:spPr>
      </p:pic>
      <p:pic>
        <p:nvPicPr>
          <p:cNvPr id="25" name="Picture 38" descr="Ver a imagem de origem">
            <a:extLst>
              <a:ext uri="{FF2B5EF4-FFF2-40B4-BE49-F238E27FC236}">
                <a16:creationId xmlns:a16="http://schemas.microsoft.com/office/drawing/2014/main" id="{15D2C47E-FEBB-498E-8511-544DFA0365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3697" y="3333496"/>
            <a:ext cx="668720" cy="56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4" name="Picture 40" descr="Ver a imagem de origem">
            <a:extLst>
              <a:ext uri="{FF2B5EF4-FFF2-40B4-BE49-F238E27FC236}">
                <a16:creationId xmlns:a16="http://schemas.microsoft.com/office/drawing/2014/main" id="{87053720-DB37-4147-8870-227CB79FB1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752" y="3335910"/>
            <a:ext cx="561600" cy="56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42" descr="Ver a imagem de origem">
            <a:extLst>
              <a:ext uri="{FF2B5EF4-FFF2-40B4-BE49-F238E27FC236}">
                <a16:creationId xmlns:a16="http://schemas.microsoft.com/office/drawing/2014/main" id="{F79F5867-9CAC-48EA-AF9A-15E52B0D2F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843" y="4953892"/>
            <a:ext cx="561600" cy="56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44" descr="Ver a imagem de origem">
            <a:extLst>
              <a:ext uri="{FF2B5EF4-FFF2-40B4-BE49-F238E27FC236}">
                <a16:creationId xmlns:a16="http://schemas.microsoft.com/office/drawing/2014/main" id="{ED9359FB-00F6-496D-9D47-10716030FD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2350" y="4034309"/>
            <a:ext cx="561600" cy="56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0" name="Picture 46" descr="Ver a imagem de origem">
            <a:extLst>
              <a:ext uri="{FF2B5EF4-FFF2-40B4-BE49-F238E27FC236}">
                <a16:creationId xmlns:a16="http://schemas.microsoft.com/office/drawing/2014/main" id="{110FD6D6-B4A5-4176-86DB-B8B2833F3B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1248" y="5774635"/>
            <a:ext cx="561600" cy="56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2" name="Picture 48" descr="Ver a imagem de origem">
            <a:extLst>
              <a:ext uri="{FF2B5EF4-FFF2-40B4-BE49-F238E27FC236}">
                <a16:creationId xmlns:a16="http://schemas.microsoft.com/office/drawing/2014/main" id="{99391219-0D67-43E5-87BE-A3F982B116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579" y="5790329"/>
            <a:ext cx="561600" cy="56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46121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B212C67A-2D3C-4095-9C98-507348E7B9E0}"/>
              </a:ext>
            </a:extLst>
          </p:cNvPr>
          <p:cNvSpPr txBox="1"/>
          <p:nvPr/>
        </p:nvSpPr>
        <p:spPr>
          <a:xfrm>
            <a:off x="1197217" y="678351"/>
            <a:ext cx="8947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b="1" u="sng" dirty="0" err="1">
                <a:solidFill>
                  <a:srgbClr val="2E6CA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About</a:t>
            </a:r>
            <a:r>
              <a:rPr lang="pt-BR" sz="1200" b="1" u="sng" dirty="0">
                <a:solidFill>
                  <a:srgbClr val="2E6CA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me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72ED8C3A-A00C-4DB6-9325-C4A9E3563B4A}"/>
              </a:ext>
            </a:extLst>
          </p:cNvPr>
          <p:cNvSpPr txBox="1"/>
          <p:nvPr/>
        </p:nvSpPr>
        <p:spPr>
          <a:xfrm>
            <a:off x="1216267" y="1059296"/>
            <a:ext cx="5852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b="1" u="sng" dirty="0">
                <a:solidFill>
                  <a:srgbClr val="2E6CA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Tools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6651894D-0160-4BDC-8364-6FB35E05A123}"/>
              </a:ext>
            </a:extLst>
          </p:cNvPr>
          <p:cNvSpPr txBox="1"/>
          <p:nvPr/>
        </p:nvSpPr>
        <p:spPr>
          <a:xfrm>
            <a:off x="1201794" y="1502549"/>
            <a:ext cx="9973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b="1" u="sng" dirty="0" err="1">
                <a:solidFill>
                  <a:srgbClr val="2E6CA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Languages</a:t>
            </a:r>
            <a:endParaRPr lang="pt-BR" sz="1200" b="1" u="sng" dirty="0">
              <a:solidFill>
                <a:srgbClr val="2E6CA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FA344FBE-DF36-4A01-8A24-3884BE03DCA7}"/>
              </a:ext>
            </a:extLst>
          </p:cNvPr>
          <p:cNvSpPr txBox="1"/>
          <p:nvPr/>
        </p:nvSpPr>
        <p:spPr>
          <a:xfrm>
            <a:off x="1199664" y="1926752"/>
            <a:ext cx="8675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b="1" u="sng" dirty="0" err="1">
                <a:solidFill>
                  <a:srgbClr val="2E6CA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Statistics</a:t>
            </a:r>
            <a:endParaRPr lang="pt-BR" sz="1200" b="1" u="sng" dirty="0">
              <a:solidFill>
                <a:srgbClr val="2E6CA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D652FBB-B32F-4931-A216-D8F227F6037D}"/>
              </a:ext>
            </a:extLst>
          </p:cNvPr>
          <p:cNvSpPr txBox="1"/>
          <p:nvPr/>
        </p:nvSpPr>
        <p:spPr>
          <a:xfrm>
            <a:off x="1210870" y="2364139"/>
            <a:ext cx="7906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b="1" u="sng" dirty="0" err="1">
                <a:solidFill>
                  <a:srgbClr val="2E6CA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Projects</a:t>
            </a:r>
            <a:endParaRPr lang="pt-BR" sz="1200" b="1" u="sng" dirty="0">
              <a:solidFill>
                <a:srgbClr val="2E6CA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E873D7EB-D680-43B2-89EE-7D66DF6B61D3}"/>
              </a:ext>
            </a:extLst>
          </p:cNvPr>
          <p:cNvSpPr txBox="1"/>
          <p:nvPr/>
        </p:nvSpPr>
        <p:spPr>
          <a:xfrm>
            <a:off x="1190835" y="2779285"/>
            <a:ext cx="10038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b="1" u="sng" dirty="0">
                <a:solidFill>
                  <a:srgbClr val="2E6CA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Experience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5BDC2B5-7087-4AF7-B3D7-852E4D9ADD5D}"/>
              </a:ext>
            </a:extLst>
          </p:cNvPr>
          <p:cNvSpPr txBox="1"/>
          <p:nvPr/>
        </p:nvSpPr>
        <p:spPr>
          <a:xfrm>
            <a:off x="1195152" y="3213013"/>
            <a:ext cx="12041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b="1" u="sng" dirty="0" err="1">
                <a:solidFill>
                  <a:srgbClr val="2E6CA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Keep</a:t>
            </a:r>
            <a:r>
              <a:rPr lang="pt-BR" sz="1200" b="1" u="sng" dirty="0">
                <a:solidFill>
                  <a:srgbClr val="2E6CA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pt-BR" sz="1200" b="1" u="sng" dirty="0" err="1">
                <a:solidFill>
                  <a:srgbClr val="2E6CA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touch</a:t>
            </a:r>
            <a:endParaRPr lang="pt-BR" sz="1200" b="1" u="sng" dirty="0">
              <a:solidFill>
                <a:srgbClr val="2E6CA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Ver a imagem de origem">
            <a:extLst>
              <a:ext uri="{FF2B5EF4-FFF2-40B4-BE49-F238E27FC236}">
                <a16:creationId xmlns:a16="http://schemas.microsoft.com/office/drawing/2014/main" id="{7E8B77E6-721F-4E95-88FE-9E0B18CB30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894" y="685350"/>
            <a:ext cx="270000" cy="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Ver a imagem de origem">
            <a:extLst>
              <a:ext uri="{FF2B5EF4-FFF2-40B4-BE49-F238E27FC236}">
                <a16:creationId xmlns:a16="http://schemas.microsoft.com/office/drawing/2014/main" id="{052F7003-4566-42A1-8B2F-4E607E23BF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894" y="1066295"/>
            <a:ext cx="273625" cy="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Ver a imagem de origem">
            <a:extLst>
              <a:ext uri="{FF2B5EF4-FFF2-40B4-BE49-F238E27FC236}">
                <a16:creationId xmlns:a16="http://schemas.microsoft.com/office/drawing/2014/main" id="{731DD7C6-FC58-496B-92E4-577C5CC06C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620" y="1529048"/>
            <a:ext cx="298875" cy="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Ver a imagem de origem">
            <a:extLst>
              <a:ext uri="{FF2B5EF4-FFF2-40B4-BE49-F238E27FC236}">
                <a16:creationId xmlns:a16="http://schemas.microsoft.com/office/drawing/2014/main" id="{4452AE4F-C6AD-459E-AAF9-02F96DBF80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456" y="1939202"/>
            <a:ext cx="280875" cy="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Ver a imagem de origem">
            <a:extLst>
              <a:ext uri="{FF2B5EF4-FFF2-40B4-BE49-F238E27FC236}">
                <a16:creationId xmlns:a16="http://schemas.microsoft.com/office/drawing/2014/main" id="{01BBC63A-A517-4B1F-AD59-D6D869F0BC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302" y="2385196"/>
            <a:ext cx="270000" cy="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Ver a imagem de origem">
            <a:extLst>
              <a:ext uri="{FF2B5EF4-FFF2-40B4-BE49-F238E27FC236}">
                <a16:creationId xmlns:a16="http://schemas.microsoft.com/office/drawing/2014/main" id="{6E8E1B44-341F-4B38-8E19-3BCD079ED6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894" y="2798275"/>
            <a:ext cx="270000" cy="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Ver a imagem de origem">
            <a:extLst>
              <a:ext uri="{FF2B5EF4-FFF2-40B4-BE49-F238E27FC236}">
                <a16:creationId xmlns:a16="http://schemas.microsoft.com/office/drawing/2014/main" id="{CC5483D9-B40D-4B4B-9957-2D5440775F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422" y="3244269"/>
            <a:ext cx="270000" cy="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CaixaDeTexto 20">
            <a:extLst>
              <a:ext uri="{FF2B5EF4-FFF2-40B4-BE49-F238E27FC236}">
                <a16:creationId xmlns:a16="http://schemas.microsoft.com/office/drawing/2014/main" id="{DF2043C6-0EC2-45BA-A310-077B033893C1}"/>
              </a:ext>
            </a:extLst>
          </p:cNvPr>
          <p:cNvSpPr txBox="1"/>
          <p:nvPr/>
        </p:nvSpPr>
        <p:spPr>
          <a:xfrm>
            <a:off x="4759567" y="678351"/>
            <a:ext cx="9797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b="1" u="sng" dirty="0">
                <a:solidFill>
                  <a:srgbClr val="2E6CA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Sobre mim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CA69CAF1-6F6D-4CA6-9C8D-620F546211D9}"/>
              </a:ext>
            </a:extLst>
          </p:cNvPr>
          <p:cNvSpPr txBox="1"/>
          <p:nvPr/>
        </p:nvSpPr>
        <p:spPr>
          <a:xfrm>
            <a:off x="4778617" y="1059296"/>
            <a:ext cx="11047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b="1" u="sng" dirty="0">
                <a:solidFill>
                  <a:srgbClr val="2E6CA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Ferramentas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348DFE0C-629A-4DCE-98A4-6076A79E8A5A}"/>
              </a:ext>
            </a:extLst>
          </p:cNvPr>
          <p:cNvSpPr txBox="1"/>
          <p:nvPr/>
        </p:nvSpPr>
        <p:spPr>
          <a:xfrm>
            <a:off x="4764144" y="1502549"/>
            <a:ext cx="10502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b="1" u="sng" dirty="0">
                <a:solidFill>
                  <a:srgbClr val="2E6CA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Linguagens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5805FFC3-1CEC-4C36-98CD-A10CAECD3C48}"/>
              </a:ext>
            </a:extLst>
          </p:cNvPr>
          <p:cNvSpPr txBox="1"/>
          <p:nvPr/>
        </p:nvSpPr>
        <p:spPr>
          <a:xfrm>
            <a:off x="4762014" y="1926752"/>
            <a:ext cx="10374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b="1" u="sng" dirty="0">
                <a:solidFill>
                  <a:srgbClr val="2E6CA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Estatísticas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7F3A57E9-DA1E-4B2E-BACC-2ADC4C557B24}"/>
              </a:ext>
            </a:extLst>
          </p:cNvPr>
          <p:cNvSpPr txBox="1"/>
          <p:nvPr/>
        </p:nvSpPr>
        <p:spPr>
          <a:xfrm>
            <a:off x="4773220" y="2364139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b="1" u="sng" dirty="0">
                <a:solidFill>
                  <a:srgbClr val="2E6CA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Projetos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3F1351AA-ACB4-4865-859C-5BDAEBF89C7B}"/>
              </a:ext>
            </a:extLst>
          </p:cNvPr>
          <p:cNvSpPr txBox="1"/>
          <p:nvPr/>
        </p:nvSpPr>
        <p:spPr>
          <a:xfrm>
            <a:off x="4753185" y="2779285"/>
            <a:ext cx="10470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b="1" u="sng" dirty="0">
                <a:solidFill>
                  <a:srgbClr val="2E6CA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Experiência</a:t>
            </a: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2D2205FA-F4A5-4F73-B4DA-23574ABC38A4}"/>
              </a:ext>
            </a:extLst>
          </p:cNvPr>
          <p:cNvSpPr txBox="1"/>
          <p:nvPr/>
        </p:nvSpPr>
        <p:spPr>
          <a:xfrm>
            <a:off x="4757502" y="3213013"/>
            <a:ext cx="12618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b="1" u="sng" dirty="0">
                <a:solidFill>
                  <a:srgbClr val="2E6CA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Meus contatos</a:t>
            </a:r>
          </a:p>
        </p:txBody>
      </p:sp>
      <p:pic>
        <p:nvPicPr>
          <p:cNvPr id="28" name="Picture 2" descr="Ver a imagem de origem">
            <a:extLst>
              <a:ext uri="{FF2B5EF4-FFF2-40B4-BE49-F238E27FC236}">
                <a16:creationId xmlns:a16="http://schemas.microsoft.com/office/drawing/2014/main" id="{4E11196A-FCEF-439D-A7F7-ADAE5D7F82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2244" y="685350"/>
            <a:ext cx="270000" cy="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4" descr="Ver a imagem de origem">
            <a:extLst>
              <a:ext uri="{FF2B5EF4-FFF2-40B4-BE49-F238E27FC236}">
                <a16:creationId xmlns:a16="http://schemas.microsoft.com/office/drawing/2014/main" id="{DDF4251C-45FE-4C85-9E15-11D288E9B6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2244" y="1066295"/>
            <a:ext cx="273625" cy="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6" descr="Ver a imagem de origem">
            <a:extLst>
              <a:ext uri="{FF2B5EF4-FFF2-40B4-BE49-F238E27FC236}">
                <a16:creationId xmlns:a16="http://schemas.microsoft.com/office/drawing/2014/main" id="{706637CD-60D7-4903-B79D-0B5D21BB83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1970" y="1529048"/>
            <a:ext cx="298875" cy="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8" descr="Ver a imagem de origem">
            <a:extLst>
              <a:ext uri="{FF2B5EF4-FFF2-40B4-BE49-F238E27FC236}">
                <a16:creationId xmlns:a16="http://schemas.microsoft.com/office/drawing/2014/main" id="{F292FE34-C4CC-40E7-8EF8-4CE60C92F7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6806" y="1939202"/>
            <a:ext cx="280875" cy="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12" descr="Ver a imagem de origem">
            <a:extLst>
              <a:ext uri="{FF2B5EF4-FFF2-40B4-BE49-F238E27FC236}">
                <a16:creationId xmlns:a16="http://schemas.microsoft.com/office/drawing/2014/main" id="{7177B02B-938A-4182-B55A-C97CC4CC34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4652" y="2385196"/>
            <a:ext cx="270000" cy="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16" descr="Ver a imagem de origem">
            <a:extLst>
              <a:ext uri="{FF2B5EF4-FFF2-40B4-BE49-F238E27FC236}">
                <a16:creationId xmlns:a16="http://schemas.microsoft.com/office/drawing/2014/main" id="{899A202F-FFF5-47F3-A7AC-BF9F69CAD7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2244" y="2798275"/>
            <a:ext cx="270000" cy="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18" descr="Ver a imagem de origem">
            <a:extLst>
              <a:ext uri="{FF2B5EF4-FFF2-40B4-BE49-F238E27FC236}">
                <a16:creationId xmlns:a16="http://schemas.microsoft.com/office/drawing/2014/main" id="{D2A96D3F-B691-4FF1-AF2C-108B9E4EC3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5772" y="3244269"/>
            <a:ext cx="270000" cy="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5" name="Conector reto 34">
            <a:extLst>
              <a:ext uri="{FF2B5EF4-FFF2-40B4-BE49-F238E27FC236}">
                <a16:creationId xmlns:a16="http://schemas.microsoft.com/office/drawing/2014/main" id="{DCCA4925-1441-49B3-BDA5-8EE0355AD651}"/>
              </a:ext>
            </a:extLst>
          </p:cNvPr>
          <p:cNvCxnSpPr/>
          <p:nvPr/>
        </p:nvCxnSpPr>
        <p:spPr>
          <a:xfrm>
            <a:off x="822356" y="4489749"/>
            <a:ext cx="6461970" cy="0"/>
          </a:xfrm>
          <a:prstGeom prst="line">
            <a:avLst/>
          </a:prstGeom>
          <a:ln w="38100">
            <a:solidFill>
              <a:schemeClr val="accent5"/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Retângulo 35">
            <a:extLst>
              <a:ext uri="{FF2B5EF4-FFF2-40B4-BE49-F238E27FC236}">
                <a16:creationId xmlns:a16="http://schemas.microsoft.com/office/drawing/2014/main" id="{07A5D0BD-CC00-4632-993F-E73F4D4C86B2}"/>
              </a:ext>
            </a:extLst>
          </p:cNvPr>
          <p:cNvSpPr/>
          <p:nvPr/>
        </p:nvSpPr>
        <p:spPr>
          <a:xfrm>
            <a:off x="822355" y="4027214"/>
            <a:ext cx="2439459" cy="462511"/>
          </a:xfrm>
          <a:prstGeom prst="rect">
            <a:avLst/>
          </a:prstGeom>
          <a:solidFill>
            <a:schemeClr val="accent5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>
                <a:latin typeface="Arial Rounded MT Bold" panose="020F0704030504030204" pitchFamily="34" charset="0"/>
              </a:rPr>
              <a:t>INDEX</a:t>
            </a:r>
          </a:p>
        </p:txBody>
      </p:sp>
      <p:cxnSp>
        <p:nvCxnSpPr>
          <p:cNvPr id="37" name="Conector reto 36">
            <a:extLst>
              <a:ext uri="{FF2B5EF4-FFF2-40B4-BE49-F238E27FC236}">
                <a16:creationId xmlns:a16="http://schemas.microsoft.com/office/drawing/2014/main" id="{29FE6EA6-7971-415A-B637-8749972BA155}"/>
              </a:ext>
            </a:extLst>
          </p:cNvPr>
          <p:cNvCxnSpPr/>
          <p:nvPr/>
        </p:nvCxnSpPr>
        <p:spPr>
          <a:xfrm>
            <a:off x="822356" y="5380307"/>
            <a:ext cx="6461970" cy="0"/>
          </a:xfrm>
          <a:prstGeom prst="line">
            <a:avLst/>
          </a:prstGeom>
          <a:ln w="38100">
            <a:solidFill>
              <a:schemeClr val="accent5"/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Retângulo 37">
            <a:extLst>
              <a:ext uri="{FF2B5EF4-FFF2-40B4-BE49-F238E27FC236}">
                <a16:creationId xmlns:a16="http://schemas.microsoft.com/office/drawing/2014/main" id="{FE7EF3D2-D2DE-4A5E-BB05-B249A068C8F0}"/>
              </a:ext>
            </a:extLst>
          </p:cNvPr>
          <p:cNvSpPr/>
          <p:nvPr/>
        </p:nvSpPr>
        <p:spPr>
          <a:xfrm>
            <a:off x="822355" y="4917772"/>
            <a:ext cx="2439459" cy="462511"/>
          </a:xfrm>
          <a:prstGeom prst="rect">
            <a:avLst/>
          </a:prstGeom>
          <a:solidFill>
            <a:schemeClr val="accent5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>
                <a:latin typeface="Arial Rounded MT Bold" panose="020F0704030504030204" pitchFamily="34" charset="0"/>
              </a:rPr>
              <a:t>ÍNDICE</a:t>
            </a:r>
          </a:p>
        </p:txBody>
      </p:sp>
    </p:spTree>
    <p:extLst>
      <p:ext uri="{BB962C8B-B14F-4D97-AF65-F5344CB8AC3E}">
        <p14:creationId xmlns:p14="http://schemas.microsoft.com/office/powerpoint/2010/main" val="15539985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Conector reto 1">
            <a:extLst>
              <a:ext uri="{FF2B5EF4-FFF2-40B4-BE49-F238E27FC236}">
                <a16:creationId xmlns:a16="http://schemas.microsoft.com/office/drawing/2014/main" id="{456D482E-74F2-42EA-89AA-CAED38553D5C}"/>
              </a:ext>
            </a:extLst>
          </p:cNvPr>
          <p:cNvCxnSpPr/>
          <p:nvPr/>
        </p:nvCxnSpPr>
        <p:spPr>
          <a:xfrm>
            <a:off x="1354619" y="831021"/>
            <a:ext cx="6461970" cy="0"/>
          </a:xfrm>
          <a:prstGeom prst="line">
            <a:avLst/>
          </a:prstGeom>
          <a:ln w="38100">
            <a:solidFill>
              <a:schemeClr val="accent5"/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etângulo 2">
            <a:extLst>
              <a:ext uri="{FF2B5EF4-FFF2-40B4-BE49-F238E27FC236}">
                <a16:creationId xmlns:a16="http://schemas.microsoft.com/office/drawing/2014/main" id="{8A9A7B1D-4120-4AF3-B142-6CCF4C5BB4CF}"/>
              </a:ext>
            </a:extLst>
          </p:cNvPr>
          <p:cNvSpPr/>
          <p:nvPr/>
        </p:nvSpPr>
        <p:spPr>
          <a:xfrm>
            <a:off x="1354618" y="368486"/>
            <a:ext cx="2439459" cy="462511"/>
          </a:xfrm>
          <a:prstGeom prst="rect">
            <a:avLst/>
          </a:prstGeom>
          <a:solidFill>
            <a:schemeClr val="accent5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>
                <a:latin typeface="Arial Rounded MT Bold" panose="020F0704030504030204" pitchFamily="34" charset="0"/>
              </a:rPr>
              <a:t>ABOUT ME</a:t>
            </a: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2159AEEB-9D1D-4691-AF2B-A35BEFE125BE}"/>
              </a:ext>
            </a:extLst>
          </p:cNvPr>
          <p:cNvCxnSpPr/>
          <p:nvPr/>
        </p:nvCxnSpPr>
        <p:spPr>
          <a:xfrm>
            <a:off x="1354618" y="1774990"/>
            <a:ext cx="6461970" cy="0"/>
          </a:xfrm>
          <a:prstGeom prst="line">
            <a:avLst/>
          </a:prstGeom>
          <a:ln w="38100">
            <a:solidFill>
              <a:schemeClr val="accent5"/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tângulo 4">
            <a:extLst>
              <a:ext uri="{FF2B5EF4-FFF2-40B4-BE49-F238E27FC236}">
                <a16:creationId xmlns:a16="http://schemas.microsoft.com/office/drawing/2014/main" id="{6F477F0A-8BDA-4B02-8C34-3B9A81F9A61E}"/>
              </a:ext>
            </a:extLst>
          </p:cNvPr>
          <p:cNvSpPr/>
          <p:nvPr/>
        </p:nvSpPr>
        <p:spPr>
          <a:xfrm>
            <a:off x="1354617" y="1312455"/>
            <a:ext cx="2439459" cy="462511"/>
          </a:xfrm>
          <a:prstGeom prst="rect">
            <a:avLst/>
          </a:prstGeom>
          <a:solidFill>
            <a:schemeClr val="accent5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>
                <a:latin typeface="Arial Rounded MT Bold" panose="020F0704030504030204" pitchFamily="34" charset="0"/>
              </a:rPr>
              <a:t>TOOLS</a:t>
            </a:r>
          </a:p>
        </p:txBody>
      </p:sp>
      <p:cxnSp>
        <p:nvCxnSpPr>
          <p:cNvPr id="6" name="Conector reto 5">
            <a:extLst>
              <a:ext uri="{FF2B5EF4-FFF2-40B4-BE49-F238E27FC236}">
                <a16:creationId xmlns:a16="http://schemas.microsoft.com/office/drawing/2014/main" id="{E6C4BE94-1C5B-41E5-A2FC-D6F7867CDD7D}"/>
              </a:ext>
            </a:extLst>
          </p:cNvPr>
          <p:cNvCxnSpPr/>
          <p:nvPr/>
        </p:nvCxnSpPr>
        <p:spPr>
          <a:xfrm>
            <a:off x="1354618" y="2718934"/>
            <a:ext cx="6461970" cy="0"/>
          </a:xfrm>
          <a:prstGeom prst="line">
            <a:avLst/>
          </a:prstGeom>
          <a:ln w="38100">
            <a:solidFill>
              <a:schemeClr val="accent5"/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tângulo 6">
            <a:extLst>
              <a:ext uri="{FF2B5EF4-FFF2-40B4-BE49-F238E27FC236}">
                <a16:creationId xmlns:a16="http://schemas.microsoft.com/office/drawing/2014/main" id="{862B0C01-86A9-4E09-A7F9-FB240270E064}"/>
              </a:ext>
            </a:extLst>
          </p:cNvPr>
          <p:cNvSpPr/>
          <p:nvPr/>
        </p:nvSpPr>
        <p:spPr>
          <a:xfrm>
            <a:off x="1354617" y="2256399"/>
            <a:ext cx="2439459" cy="462511"/>
          </a:xfrm>
          <a:prstGeom prst="rect">
            <a:avLst/>
          </a:prstGeom>
          <a:solidFill>
            <a:schemeClr val="accent5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>
                <a:latin typeface="Arial Rounded MT Bold" panose="020F0704030504030204" pitchFamily="34" charset="0"/>
              </a:rPr>
              <a:t>LANGUAGES</a:t>
            </a:r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3EE0F12C-8723-40A2-8B0F-ABCB8AB0BE67}"/>
              </a:ext>
            </a:extLst>
          </p:cNvPr>
          <p:cNvCxnSpPr/>
          <p:nvPr/>
        </p:nvCxnSpPr>
        <p:spPr>
          <a:xfrm>
            <a:off x="1354618" y="3660279"/>
            <a:ext cx="6461970" cy="0"/>
          </a:xfrm>
          <a:prstGeom prst="line">
            <a:avLst/>
          </a:prstGeom>
          <a:ln w="38100">
            <a:solidFill>
              <a:schemeClr val="accent5"/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tângulo 8">
            <a:extLst>
              <a:ext uri="{FF2B5EF4-FFF2-40B4-BE49-F238E27FC236}">
                <a16:creationId xmlns:a16="http://schemas.microsoft.com/office/drawing/2014/main" id="{AA50B6E8-3E0D-4D8E-8B1A-D27376DC3399}"/>
              </a:ext>
            </a:extLst>
          </p:cNvPr>
          <p:cNvSpPr/>
          <p:nvPr/>
        </p:nvSpPr>
        <p:spPr>
          <a:xfrm>
            <a:off x="1354617" y="3197744"/>
            <a:ext cx="2439459" cy="462511"/>
          </a:xfrm>
          <a:prstGeom prst="rect">
            <a:avLst/>
          </a:prstGeom>
          <a:solidFill>
            <a:schemeClr val="accent5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>
                <a:latin typeface="Arial Rounded MT Bold" panose="020F0704030504030204" pitchFamily="34" charset="0"/>
              </a:rPr>
              <a:t>STATISTICS</a:t>
            </a:r>
          </a:p>
        </p:txBody>
      </p: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F845717B-434D-4182-BC89-38A7CE674D0B}"/>
              </a:ext>
            </a:extLst>
          </p:cNvPr>
          <p:cNvCxnSpPr/>
          <p:nvPr/>
        </p:nvCxnSpPr>
        <p:spPr>
          <a:xfrm>
            <a:off x="1354618" y="4601599"/>
            <a:ext cx="6461970" cy="0"/>
          </a:xfrm>
          <a:prstGeom prst="line">
            <a:avLst/>
          </a:prstGeom>
          <a:ln w="38100">
            <a:solidFill>
              <a:schemeClr val="accent5"/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tângulo 10">
            <a:extLst>
              <a:ext uri="{FF2B5EF4-FFF2-40B4-BE49-F238E27FC236}">
                <a16:creationId xmlns:a16="http://schemas.microsoft.com/office/drawing/2014/main" id="{BC18621E-6137-4E73-87CE-5C329E503D74}"/>
              </a:ext>
            </a:extLst>
          </p:cNvPr>
          <p:cNvSpPr/>
          <p:nvPr/>
        </p:nvSpPr>
        <p:spPr>
          <a:xfrm>
            <a:off x="1354617" y="4139064"/>
            <a:ext cx="2439459" cy="462511"/>
          </a:xfrm>
          <a:prstGeom prst="rect">
            <a:avLst/>
          </a:prstGeom>
          <a:solidFill>
            <a:schemeClr val="accent5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>
                <a:latin typeface="Arial Rounded MT Bold" panose="020F0704030504030204" pitchFamily="34" charset="0"/>
              </a:rPr>
              <a:t>PROJECTS</a:t>
            </a:r>
          </a:p>
        </p:txBody>
      </p: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6180CB93-8E8B-446A-B8BE-90893306407A}"/>
              </a:ext>
            </a:extLst>
          </p:cNvPr>
          <p:cNvCxnSpPr/>
          <p:nvPr/>
        </p:nvCxnSpPr>
        <p:spPr>
          <a:xfrm>
            <a:off x="1354618" y="5542894"/>
            <a:ext cx="6461970" cy="0"/>
          </a:xfrm>
          <a:prstGeom prst="line">
            <a:avLst/>
          </a:prstGeom>
          <a:ln w="38100">
            <a:solidFill>
              <a:schemeClr val="accent5"/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tângulo 12">
            <a:extLst>
              <a:ext uri="{FF2B5EF4-FFF2-40B4-BE49-F238E27FC236}">
                <a16:creationId xmlns:a16="http://schemas.microsoft.com/office/drawing/2014/main" id="{68BECBFB-B150-4C15-9530-66CF7BCCEF6A}"/>
              </a:ext>
            </a:extLst>
          </p:cNvPr>
          <p:cNvSpPr/>
          <p:nvPr/>
        </p:nvSpPr>
        <p:spPr>
          <a:xfrm>
            <a:off x="1354617" y="5080359"/>
            <a:ext cx="2439459" cy="462511"/>
          </a:xfrm>
          <a:prstGeom prst="rect">
            <a:avLst/>
          </a:prstGeom>
          <a:solidFill>
            <a:schemeClr val="accent5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>
                <a:latin typeface="Arial Rounded MT Bold" panose="020F0704030504030204" pitchFamily="34" charset="0"/>
              </a:rPr>
              <a:t>EXPERIENCE</a:t>
            </a:r>
          </a:p>
        </p:txBody>
      </p: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C38666DC-377A-4E9A-85D4-78C52A175FEB}"/>
              </a:ext>
            </a:extLst>
          </p:cNvPr>
          <p:cNvCxnSpPr/>
          <p:nvPr/>
        </p:nvCxnSpPr>
        <p:spPr>
          <a:xfrm>
            <a:off x="1354618" y="6484164"/>
            <a:ext cx="6461970" cy="0"/>
          </a:xfrm>
          <a:prstGeom prst="line">
            <a:avLst/>
          </a:prstGeom>
          <a:ln w="38100">
            <a:solidFill>
              <a:schemeClr val="accent5"/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tângulo 14">
            <a:extLst>
              <a:ext uri="{FF2B5EF4-FFF2-40B4-BE49-F238E27FC236}">
                <a16:creationId xmlns:a16="http://schemas.microsoft.com/office/drawing/2014/main" id="{E6DED379-0A3A-49D7-84E2-58E8E0358C79}"/>
              </a:ext>
            </a:extLst>
          </p:cNvPr>
          <p:cNvSpPr/>
          <p:nvPr/>
        </p:nvSpPr>
        <p:spPr>
          <a:xfrm>
            <a:off x="1354617" y="6021629"/>
            <a:ext cx="2439459" cy="462511"/>
          </a:xfrm>
          <a:prstGeom prst="rect">
            <a:avLst/>
          </a:prstGeom>
          <a:solidFill>
            <a:schemeClr val="accent5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>
                <a:latin typeface="Arial Rounded MT Bold" panose="020F0704030504030204" pitchFamily="34" charset="0"/>
              </a:rPr>
              <a:t>KEEP IN TOUCH</a:t>
            </a:r>
          </a:p>
        </p:txBody>
      </p:sp>
    </p:spTree>
    <p:extLst>
      <p:ext uri="{BB962C8B-B14F-4D97-AF65-F5344CB8AC3E}">
        <p14:creationId xmlns:p14="http://schemas.microsoft.com/office/powerpoint/2010/main" val="39549108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Conector reto 1">
            <a:extLst>
              <a:ext uri="{FF2B5EF4-FFF2-40B4-BE49-F238E27FC236}">
                <a16:creationId xmlns:a16="http://schemas.microsoft.com/office/drawing/2014/main" id="{456D482E-74F2-42EA-89AA-CAED38553D5C}"/>
              </a:ext>
            </a:extLst>
          </p:cNvPr>
          <p:cNvCxnSpPr/>
          <p:nvPr/>
        </p:nvCxnSpPr>
        <p:spPr>
          <a:xfrm>
            <a:off x="1354619" y="831021"/>
            <a:ext cx="6461970" cy="0"/>
          </a:xfrm>
          <a:prstGeom prst="line">
            <a:avLst/>
          </a:prstGeom>
          <a:ln w="38100">
            <a:solidFill>
              <a:schemeClr val="accent5"/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etângulo 2">
            <a:extLst>
              <a:ext uri="{FF2B5EF4-FFF2-40B4-BE49-F238E27FC236}">
                <a16:creationId xmlns:a16="http://schemas.microsoft.com/office/drawing/2014/main" id="{8A9A7B1D-4120-4AF3-B142-6CCF4C5BB4CF}"/>
              </a:ext>
            </a:extLst>
          </p:cNvPr>
          <p:cNvSpPr/>
          <p:nvPr/>
        </p:nvSpPr>
        <p:spPr>
          <a:xfrm>
            <a:off x="1354618" y="368486"/>
            <a:ext cx="2439459" cy="462511"/>
          </a:xfrm>
          <a:prstGeom prst="rect">
            <a:avLst/>
          </a:prstGeom>
          <a:solidFill>
            <a:schemeClr val="accent5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>
                <a:latin typeface="Arial Rounded MT Bold" panose="020F0704030504030204" pitchFamily="34" charset="0"/>
              </a:rPr>
              <a:t>SOBRE MIM</a:t>
            </a: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2159AEEB-9D1D-4691-AF2B-A35BEFE125BE}"/>
              </a:ext>
            </a:extLst>
          </p:cNvPr>
          <p:cNvCxnSpPr/>
          <p:nvPr/>
        </p:nvCxnSpPr>
        <p:spPr>
          <a:xfrm>
            <a:off x="1354618" y="1774990"/>
            <a:ext cx="6461970" cy="0"/>
          </a:xfrm>
          <a:prstGeom prst="line">
            <a:avLst/>
          </a:prstGeom>
          <a:ln w="38100">
            <a:solidFill>
              <a:schemeClr val="accent5"/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tângulo 4">
            <a:extLst>
              <a:ext uri="{FF2B5EF4-FFF2-40B4-BE49-F238E27FC236}">
                <a16:creationId xmlns:a16="http://schemas.microsoft.com/office/drawing/2014/main" id="{6F477F0A-8BDA-4B02-8C34-3B9A81F9A61E}"/>
              </a:ext>
            </a:extLst>
          </p:cNvPr>
          <p:cNvSpPr/>
          <p:nvPr/>
        </p:nvSpPr>
        <p:spPr>
          <a:xfrm>
            <a:off x="1354617" y="1312455"/>
            <a:ext cx="2439459" cy="462511"/>
          </a:xfrm>
          <a:prstGeom prst="rect">
            <a:avLst/>
          </a:prstGeom>
          <a:solidFill>
            <a:schemeClr val="accent5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>
                <a:latin typeface="Arial Rounded MT Bold" panose="020F0704030504030204" pitchFamily="34" charset="0"/>
              </a:rPr>
              <a:t>FERRAMENTAS</a:t>
            </a:r>
          </a:p>
        </p:txBody>
      </p:sp>
      <p:cxnSp>
        <p:nvCxnSpPr>
          <p:cNvPr id="6" name="Conector reto 5">
            <a:extLst>
              <a:ext uri="{FF2B5EF4-FFF2-40B4-BE49-F238E27FC236}">
                <a16:creationId xmlns:a16="http://schemas.microsoft.com/office/drawing/2014/main" id="{E6C4BE94-1C5B-41E5-A2FC-D6F7867CDD7D}"/>
              </a:ext>
            </a:extLst>
          </p:cNvPr>
          <p:cNvCxnSpPr/>
          <p:nvPr/>
        </p:nvCxnSpPr>
        <p:spPr>
          <a:xfrm>
            <a:off x="1354618" y="2718934"/>
            <a:ext cx="6461970" cy="0"/>
          </a:xfrm>
          <a:prstGeom prst="line">
            <a:avLst/>
          </a:prstGeom>
          <a:ln w="38100">
            <a:solidFill>
              <a:schemeClr val="accent5"/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tângulo 6">
            <a:extLst>
              <a:ext uri="{FF2B5EF4-FFF2-40B4-BE49-F238E27FC236}">
                <a16:creationId xmlns:a16="http://schemas.microsoft.com/office/drawing/2014/main" id="{862B0C01-86A9-4E09-A7F9-FB240270E064}"/>
              </a:ext>
            </a:extLst>
          </p:cNvPr>
          <p:cNvSpPr/>
          <p:nvPr/>
        </p:nvSpPr>
        <p:spPr>
          <a:xfrm>
            <a:off x="1354617" y="2256399"/>
            <a:ext cx="2439459" cy="462511"/>
          </a:xfrm>
          <a:prstGeom prst="rect">
            <a:avLst/>
          </a:prstGeom>
          <a:solidFill>
            <a:schemeClr val="accent5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>
                <a:latin typeface="Arial Rounded MT Bold" panose="020F0704030504030204" pitchFamily="34" charset="0"/>
              </a:rPr>
              <a:t>LINGUAGENS</a:t>
            </a:r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3EE0F12C-8723-40A2-8B0F-ABCB8AB0BE67}"/>
              </a:ext>
            </a:extLst>
          </p:cNvPr>
          <p:cNvCxnSpPr/>
          <p:nvPr/>
        </p:nvCxnSpPr>
        <p:spPr>
          <a:xfrm>
            <a:off x="1354618" y="3660279"/>
            <a:ext cx="6461970" cy="0"/>
          </a:xfrm>
          <a:prstGeom prst="line">
            <a:avLst/>
          </a:prstGeom>
          <a:ln w="38100">
            <a:solidFill>
              <a:schemeClr val="accent5"/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tângulo 8">
            <a:extLst>
              <a:ext uri="{FF2B5EF4-FFF2-40B4-BE49-F238E27FC236}">
                <a16:creationId xmlns:a16="http://schemas.microsoft.com/office/drawing/2014/main" id="{AA50B6E8-3E0D-4D8E-8B1A-D27376DC3399}"/>
              </a:ext>
            </a:extLst>
          </p:cNvPr>
          <p:cNvSpPr/>
          <p:nvPr/>
        </p:nvSpPr>
        <p:spPr>
          <a:xfrm>
            <a:off x="1354617" y="3197744"/>
            <a:ext cx="2439459" cy="462511"/>
          </a:xfrm>
          <a:prstGeom prst="rect">
            <a:avLst/>
          </a:prstGeom>
          <a:solidFill>
            <a:schemeClr val="accent5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>
                <a:latin typeface="Arial Rounded MT Bold" panose="020F0704030504030204" pitchFamily="34" charset="0"/>
              </a:rPr>
              <a:t>ESTATÍSTICAS</a:t>
            </a:r>
          </a:p>
        </p:txBody>
      </p: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F845717B-434D-4182-BC89-38A7CE674D0B}"/>
              </a:ext>
            </a:extLst>
          </p:cNvPr>
          <p:cNvCxnSpPr/>
          <p:nvPr/>
        </p:nvCxnSpPr>
        <p:spPr>
          <a:xfrm>
            <a:off x="1354618" y="4601599"/>
            <a:ext cx="6461970" cy="0"/>
          </a:xfrm>
          <a:prstGeom prst="line">
            <a:avLst/>
          </a:prstGeom>
          <a:ln w="38100">
            <a:solidFill>
              <a:schemeClr val="accent5"/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tângulo 10">
            <a:extLst>
              <a:ext uri="{FF2B5EF4-FFF2-40B4-BE49-F238E27FC236}">
                <a16:creationId xmlns:a16="http://schemas.microsoft.com/office/drawing/2014/main" id="{BC18621E-6137-4E73-87CE-5C329E503D74}"/>
              </a:ext>
            </a:extLst>
          </p:cNvPr>
          <p:cNvSpPr/>
          <p:nvPr/>
        </p:nvSpPr>
        <p:spPr>
          <a:xfrm>
            <a:off x="1354617" y="4139064"/>
            <a:ext cx="2439459" cy="462511"/>
          </a:xfrm>
          <a:prstGeom prst="rect">
            <a:avLst/>
          </a:prstGeom>
          <a:solidFill>
            <a:schemeClr val="accent5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>
                <a:latin typeface="Arial Rounded MT Bold" panose="020F0704030504030204" pitchFamily="34" charset="0"/>
              </a:rPr>
              <a:t>PROJETOS</a:t>
            </a:r>
          </a:p>
        </p:txBody>
      </p: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6180CB93-8E8B-446A-B8BE-90893306407A}"/>
              </a:ext>
            </a:extLst>
          </p:cNvPr>
          <p:cNvCxnSpPr/>
          <p:nvPr/>
        </p:nvCxnSpPr>
        <p:spPr>
          <a:xfrm>
            <a:off x="1354618" y="5542894"/>
            <a:ext cx="6461970" cy="0"/>
          </a:xfrm>
          <a:prstGeom prst="line">
            <a:avLst/>
          </a:prstGeom>
          <a:ln w="38100">
            <a:solidFill>
              <a:schemeClr val="accent5"/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tângulo 12">
            <a:extLst>
              <a:ext uri="{FF2B5EF4-FFF2-40B4-BE49-F238E27FC236}">
                <a16:creationId xmlns:a16="http://schemas.microsoft.com/office/drawing/2014/main" id="{68BECBFB-B150-4C15-9530-66CF7BCCEF6A}"/>
              </a:ext>
            </a:extLst>
          </p:cNvPr>
          <p:cNvSpPr/>
          <p:nvPr/>
        </p:nvSpPr>
        <p:spPr>
          <a:xfrm>
            <a:off x="1354617" y="5080359"/>
            <a:ext cx="2439459" cy="462511"/>
          </a:xfrm>
          <a:prstGeom prst="rect">
            <a:avLst/>
          </a:prstGeom>
          <a:solidFill>
            <a:schemeClr val="accent5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>
                <a:latin typeface="Arial Rounded MT Bold" panose="020F0704030504030204" pitchFamily="34" charset="0"/>
              </a:rPr>
              <a:t>EXPERIÊNCIA</a:t>
            </a:r>
          </a:p>
        </p:txBody>
      </p: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C38666DC-377A-4E9A-85D4-78C52A175FEB}"/>
              </a:ext>
            </a:extLst>
          </p:cNvPr>
          <p:cNvCxnSpPr/>
          <p:nvPr/>
        </p:nvCxnSpPr>
        <p:spPr>
          <a:xfrm>
            <a:off x="1354618" y="6484164"/>
            <a:ext cx="6461970" cy="0"/>
          </a:xfrm>
          <a:prstGeom prst="line">
            <a:avLst/>
          </a:prstGeom>
          <a:ln w="38100">
            <a:solidFill>
              <a:schemeClr val="accent5"/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tângulo 14">
            <a:extLst>
              <a:ext uri="{FF2B5EF4-FFF2-40B4-BE49-F238E27FC236}">
                <a16:creationId xmlns:a16="http://schemas.microsoft.com/office/drawing/2014/main" id="{E6DED379-0A3A-49D7-84E2-58E8E0358C79}"/>
              </a:ext>
            </a:extLst>
          </p:cNvPr>
          <p:cNvSpPr/>
          <p:nvPr/>
        </p:nvSpPr>
        <p:spPr>
          <a:xfrm>
            <a:off x="1354617" y="6021629"/>
            <a:ext cx="2439459" cy="462511"/>
          </a:xfrm>
          <a:prstGeom prst="rect">
            <a:avLst/>
          </a:prstGeom>
          <a:solidFill>
            <a:schemeClr val="accent5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>
                <a:latin typeface="Arial Rounded MT Bold" panose="020F0704030504030204" pitchFamily="34" charset="0"/>
              </a:rPr>
              <a:t>MEUS CONTATOS</a:t>
            </a:r>
          </a:p>
        </p:txBody>
      </p:sp>
    </p:spTree>
    <p:extLst>
      <p:ext uri="{BB962C8B-B14F-4D97-AF65-F5344CB8AC3E}">
        <p14:creationId xmlns:p14="http://schemas.microsoft.com/office/powerpoint/2010/main" val="4812183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Ver a imagem de origem">
            <a:extLst>
              <a:ext uri="{FF2B5EF4-FFF2-40B4-BE49-F238E27FC236}">
                <a16:creationId xmlns:a16="http://schemas.microsoft.com/office/drawing/2014/main" id="{3DD54367-986E-47E0-B837-DEA6E94865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6592" y="4086989"/>
            <a:ext cx="267611" cy="270000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Ver a imagem de origem">
            <a:extLst>
              <a:ext uri="{FF2B5EF4-FFF2-40B4-BE49-F238E27FC236}">
                <a16:creationId xmlns:a16="http://schemas.microsoft.com/office/drawing/2014/main" id="{00C9C4C3-59EE-4233-B248-2F0E74CD3F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4500" y="3951989"/>
            <a:ext cx="293188" cy="270000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Ver a imagem de origem">
            <a:extLst>
              <a:ext uri="{FF2B5EF4-FFF2-40B4-BE49-F238E27FC236}">
                <a16:creationId xmlns:a16="http://schemas.microsoft.com/office/drawing/2014/main" id="{C92B254F-6114-474A-B749-0D89FB1A80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6022" y="1544183"/>
            <a:ext cx="561600" cy="56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Ver a imagem de origem">
            <a:extLst>
              <a:ext uri="{FF2B5EF4-FFF2-40B4-BE49-F238E27FC236}">
                <a16:creationId xmlns:a16="http://schemas.microsoft.com/office/drawing/2014/main" id="{3C47C99D-6DD2-4EE6-BDD5-4414C13499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3819" y="1544183"/>
            <a:ext cx="561600" cy="56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Ver a imagem de origem">
            <a:extLst>
              <a:ext uri="{FF2B5EF4-FFF2-40B4-BE49-F238E27FC236}">
                <a16:creationId xmlns:a16="http://schemas.microsoft.com/office/drawing/2014/main" id="{0C1B6FE6-DA8E-4506-B98B-7451A2E79F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84" t="18490" r="33244" b="18571"/>
          <a:stretch/>
        </p:blipFill>
        <p:spPr bwMode="auto">
          <a:xfrm>
            <a:off x="3451616" y="1544183"/>
            <a:ext cx="574111" cy="56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Ver a imagem de origem">
            <a:extLst>
              <a:ext uri="{FF2B5EF4-FFF2-40B4-BE49-F238E27FC236}">
                <a16:creationId xmlns:a16="http://schemas.microsoft.com/office/drawing/2014/main" id="{BE4336DB-56D5-417A-90E3-60AF368753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406"/>
          <a:stretch/>
        </p:blipFill>
        <p:spPr bwMode="auto">
          <a:xfrm>
            <a:off x="4151924" y="1544183"/>
            <a:ext cx="502273" cy="56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Ver a imagem de origem">
            <a:extLst>
              <a:ext uri="{FF2B5EF4-FFF2-40B4-BE49-F238E27FC236}">
                <a16:creationId xmlns:a16="http://schemas.microsoft.com/office/drawing/2014/main" id="{1AA689DB-CC90-4E1D-825C-9F32CFB238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286"/>
          <a:stretch/>
        </p:blipFill>
        <p:spPr bwMode="auto">
          <a:xfrm>
            <a:off x="4702112" y="1544183"/>
            <a:ext cx="504129" cy="56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Ver a imagem de origem">
            <a:extLst>
              <a:ext uri="{FF2B5EF4-FFF2-40B4-BE49-F238E27FC236}">
                <a16:creationId xmlns:a16="http://schemas.microsoft.com/office/drawing/2014/main" id="{7826FC30-49BC-4E84-A0AA-C29245A73D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8225" y="1559989"/>
            <a:ext cx="561600" cy="56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 descr="Ver a imagem de origem">
            <a:extLst>
              <a:ext uri="{FF2B5EF4-FFF2-40B4-BE49-F238E27FC236}">
                <a16:creationId xmlns:a16="http://schemas.microsoft.com/office/drawing/2014/main" id="{BD417417-5435-46FC-B1EF-05BE57EC37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933" y="1559989"/>
            <a:ext cx="540150" cy="56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Elipse 20">
            <a:extLst>
              <a:ext uri="{FF2B5EF4-FFF2-40B4-BE49-F238E27FC236}">
                <a16:creationId xmlns:a16="http://schemas.microsoft.com/office/drawing/2014/main" id="{61FB4379-01F3-4310-A2CA-E0A499FC540C}"/>
              </a:ext>
            </a:extLst>
          </p:cNvPr>
          <p:cNvSpPr/>
          <p:nvPr/>
        </p:nvSpPr>
        <p:spPr>
          <a:xfrm>
            <a:off x="3931906" y="251396"/>
            <a:ext cx="980661" cy="954156"/>
          </a:xfrm>
          <a:prstGeom prst="ellipse">
            <a:avLst/>
          </a:prstGeom>
          <a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E5805BB7-F0AB-4958-B2FD-2493F31218AC}"/>
              </a:ext>
            </a:extLst>
          </p:cNvPr>
          <p:cNvSpPr/>
          <p:nvPr/>
        </p:nvSpPr>
        <p:spPr>
          <a:xfrm>
            <a:off x="4912567" y="620777"/>
            <a:ext cx="5481309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32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Arial Rounded MT Bold" panose="020F0704030504030204" pitchFamily="34" charset="0"/>
              </a:rPr>
              <a:t>Rafael de Figueiredo Alves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A7AA83AA-503C-4549-BE52-62C5A35F4FCB}"/>
              </a:ext>
            </a:extLst>
          </p:cNvPr>
          <p:cNvSpPr txBox="1"/>
          <p:nvPr/>
        </p:nvSpPr>
        <p:spPr>
          <a:xfrm>
            <a:off x="4939071" y="422863"/>
            <a:ext cx="3698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accent5"/>
                </a:solidFill>
              </a:rPr>
              <a:t>Seja bem vindo a minha conta </a:t>
            </a:r>
            <a:r>
              <a:rPr lang="pt-BR" dirty="0" err="1">
                <a:solidFill>
                  <a:schemeClr val="accent5"/>
                </a:solidFill>
              </a:rPr>
              <a:t>Github</a:t>
            </a:r>
            <a:endParaRPr lang="pt-BR" dirty="0">
              <a:solidFill>
                <a:schemeClr val="accent5"/>
              </a:solidFill>
            </a:endParaRPr>
          </a:p>
        </p:txBody>
      </p:sp>
      <p:cxnSp>
        <p:nvCxnSpPr>
          <p:cNvPr id="24" name="Conector reto 23">
            <a:extLst>
              <a:ext uri="{FF2B5EF4-FFF2-40B4-BE49-F238E27FC236}">
                <a16:creationId xmlns:a16="http://schemas.microsoft.com/office/drawing/2014/main" id="{FA61A47A-489E-448C-A764-C546DA10E17B}"/>
              </a:ext>
            </a:extLst>
          </p:cNvPr>
          <p:cNvCxnSpPr/>
          <p:nvPr/>
        </p:nvCxnSpPr>
        <p:spPr>
          <a:xfrm>
            <a:off x="3945158" y="1298318"/>
            <a:ext cx="6461970" cy="0"/>
          </a:xfrm>
          <a:prstGeom prst="line">
            <a:avLst/>
          </a:prstGeom>
          <a:ln w="38100">
            <a:solidFill>
              <a:schemeClr val="accent5"/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5" name="Picture 50" descr="Ver a imagem de origem">
            <a:extLst>
              <a:ext uri="{FF2B5EF4-FFF2-40B4-BE49-F238E27FC236}">
                <a16:creationId xmlns:a16="http://schemas.microsoft.com/office/drawing/2014/main" id="{BE1E9E59-B5EC-4F0C-B327-7A9EB461C6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636" y="2373944"/>
            <a:ext cx="597447" cy="56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 descr="Ver a imagem de origem">
            <a:extLst>
              <a:ext uri="{FF2B5EF4-FFF2-40B4-BE49-F238E27FC236}">
                <a16:creationId xmlns:a16="http://schemas.microsoft.com/office/drawing/2014/main" id="{BFEEA9A2-2720-4051-A9C7-F3793A3EB4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7488" y="2373944"/>
            <a:ext cx="561600" cy="56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4" name="Picture 26" descr="Ver a imagem de origem">
            <a:extLst>
              <a:ext uri="{FF2B5EF4-FFF2-40B4-BE49-F238E27FC236}">
                <a16:creationId xmlns:a16="http://schemas.microsoft.com/office/drawing/2014/main" id="{B678AD08-8B23-40A5-844B-945832FC31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1492" y="2342331"/>
            <a:ext cx="2175791" cy="2175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2A3B3B17-C115-4C82-A1AF-AC4364D65A17}"/>
              </a:ext>
            </a:extLst>
          </p:cNvPr>
          <p:cNvSpPr txBox="1"/>
          <p:nvPr/>
        </p:nvSpPr>
        <p:spPr>
          <a:xfrm>
            <a:off x="7998067" y="3944990"/>
            <a:ext cx="20954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>
                <a:latin typeface="Arial" panose="020B0604020202020204" pitchFamily="34" charset="0"/>
                <a:cs typeface="Arial" panose="020B0604020202020204" pitchFamily="34" charset="0"/>
              </a:rPr>
              <a:t>Leia também em português: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54AA64FB-F261-4A9C-B8A5-EFF91DC3AC4E}"/>
              </a:ext>
            </a:extLst>
          </p:cNvPr>
          <p:cNvSpPr txBox="1"/>
          <p:nvPr/>
        </p:nvSpPr>
        <p:spPr>
          <a:xfrm>
            <a:off x="5606911" y="4056985"/>
            <a:ext cx="15824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 err="1">
                <a:latin typeface="Arial" panose="020B0604020202020204" pitchFamily="34" charset="0"/>
                <a:cs typeface="Arial" panose="020B0604020202020204" pitchFamily="34" charset="0"/>
              </a:rPr>
              <a:t>Also</a:t>
            </a:r>
            <a:r>
              <a:rPr lang="pt-BR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200" dirty="0" err="1">
                <a:latin typeface="Arial" panose="020B0604020202020204" pitchFamily="34" charset="0"/>
                <a:cs typeface="Arial" panose="020B0604020202020204" pitchFamily="34" charset="0"/>
              </a:rPr>
              <a:t>read</a:t>
            </a:r>
            <a:r>
              <a:rPr lang="pt-BR" sz="1200" dirty="0"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pt-BR" sz="1200" dirty="0" err="1">
                <a:latin typeface="Arial" panose="020B0604020202020204" pitchFamily="34" charset="0"/>
                <a:cs typeface="Arial" panose="020B0604020202020204" pitchFamily="34" charset="0"/>
              </a:rPr>
              <a:t>English</a:t>
            </a:r>
            <a:r>
              <a:rPr lang="pt-BR" sz="12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37256954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27D2A36E-A5A4-44F7-9D00-A33488FA5A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7390" r="274" b="7826"/>
          <a:stretch/>
        </p:blipFill>
        <p:spPr>
          <a:xfrm>
            <a:off x="3524250" y="1192697"/>
            <a:ext cx="5129420" cy="5128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8322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399839F6-5DB3-4F8C-AFCC-4BAE1B945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728" y="479346"/>
            <a:ext cx="3370997" cy="189526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ECDE2AA0-D2C3-4DDE-9FCC-89DE049089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728" y="4641913"/>
            <a:ext cx="3370998" cy="1895261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52FF46CA-25EB-4467-8B46-4C46A6EB61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728" y="2481370"/>
            <a:ext cx="3370993" cy="1895259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12C8CA55-00C9-4F2A-949E-99E88B582A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62794" y="414247"/>
            <a:ext cx="3392478" cy="1907338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3A1C3874-D306-4528-90FE-1A065A36B2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4281" y="2481369"/>
            <a:ext cx="3392477" cy="1895259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3AFF2BA4-8CBB-4F93-ADE6-D4ABC18A574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58606" y="426326"/>
            <a:ext cx="3370995" cy="1895259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5704D4A7-A51F-4DAA-AF83-1B84154612A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29442" b="8437"/>
          <a:stretch/>
        </p:blipFill>
        <p:spPr>
          <a:xfrm>
            <a:off x="8493461" y="4682545"/>
            <a:ext cx="3370993" cy="1854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6997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87BBA295-3614-42F6-AA59-FD40D3DD8C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649" t="6944" r="12687" b="7044"/>
          <a:stretch/>
        </p:blipFill>
        <p:spPr>
          <a:xfrm>
            <a:off x="245659" y="177421"/>
            <a:ext cx="3476862" cy="225188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289A127A-3E89-4188-9F48-B0129C022F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985" t="7541" r="12799" b="7044"/>
          <a:stretch/>
        </p:blipFill>
        <p:spPr>
          <a:xfrm>
            <a:off x="245659" y="2552132"/>
            <a:ext cx="3476862" cy="2249734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6203E530-7DD8-414A-A13A-11C79DD54A2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268" t="2564" r="36418" b="7841"/>
          <a:stretch/>
        </p:blipFill>
        <p:spPr>
          <a:xfrm>
            <a:off x="3875964" y="177420"/>
            <a:ext cx="1459079" cy="269092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9A361932-10AC-4E1D-A206-A6906158EAA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6717" t="2564" r="35970" b="7841"/>
          <a:stretch/>
        </p:blipFill>
        <p:spPr>
          <a:xfrm>
            <a:off x="5481850" y="177420"/>
            <a:ext cx="1459078" cy="2690924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1199A4B6-825C-4615-BBBA-F6498CE123D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6493" t="2564" r="36194" b="7841"/>
          <a:stretch/>
        </p:blipFill>
        <p:spPr>
          <a:xfrm>
            <a:off x="7087735" y="177420"/>
            <a:ext cx="1459079" cy="2690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80038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231</TotalTime>
  <Words>70</Words>
  <Application>Microsoft Office PowerPoint</Application>
  <PresentationFormat>Widescreen</PresentationFormat>
  <Paragraphs>36</Paragraphs>
  <Slides>8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8</vt:i4>
      </vt:variant>
    </vt:vector>
  </HeadingPairs>
  <TitlesOfParts>
    <vt:vector size="13" baseType="lpstr">
      <vt:lpstr>Arial</vt:lpstr>
      <vt:lpstr>Arial Rounded MT Bold</vt:lpstr>
      <vt:lpstr>Calibri</vt:lpstr>
      <vt:lpstr>Calibri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Rafael Alves</dc:creator>
  <cp:lastModifiedBy>Rafael Alves</cp:lastModifiedBy>
  <cp:revision>15</cp:revision>
  <dcterms:created xsi:type="dcterms:W3CDTF">2021-11-15T21:49:02Z</dcterms:created>
  <dcterms:modified xsi:type="dcterms:W3CDTF">2021-11-21T20:37:29Z</dcterms:modified>
</cp:coreProperties>
</file>